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5542A"/>
    <a:srgbClr val="666633"/>
    <a:srgbClr val="920000"/>
    <a:srgbClr val="EF3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793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4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35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5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0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728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79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9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3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46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5/16/2024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749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0" r:id="rId6"/>
    <p:sldLayoutId id="2147483686" r:id="rId7"/>
    <p:sldLayoutId id="2147483687" r:id="rId8"/>
    <p:sldLayoutId id="2147483688" r:id="rId9"/>
    <p:sldLayoutId id="2147483689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amaramadrid.es/evento/-/item/evento/9422/masterclass-club-alumni-como-aprovechar-la-inteligencia-artificial-en-el-entorno-laboral" TargetMode="External"/><Relationship Id="rId3" Type="http://schemas.openxmlformats.org/officeDocument/2006/relationships/hyperlink" Target="https://www.linkedin.com/in/susanamunozmiguel-liderazgosostenible-coaching-transformacion/" TargetMode="External"/><Relationship Id="rId7" Type="http://schemas.openxmlformats.org/officeDocument/2006/relationships/hyperlink" Target="https://www.linkedin.com/in/nicolasafonso/?locale=es_E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amaramadrid.es/evento/-/item/evento/9421/masterclass-club-alumni-como-crear-un-perfil-de-linkedin-atractivo-para-las-empresas" TargetMode="External"/><Relationship Id="rId5" Type="http://schemas.openxmlformats.org/officeDocument/2006/relationships/hyperlink" Target="https://www.linkedin.com/in/daviddiazinformacionparaaccion/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camaramadrid.es/evento/-/item/evento/9419/masterclass-club-alumni-claves-para-afrontar-una-entrevista-de-seleccionpromocion" TargetMode="Externa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554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40331" y="232029"/>
            <a:ext cx="3666331" cy="118502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z="3200" b="1" dirty="0">
                <a:latin typeface="Abadi" panose="020B0604020104020204" pitchFamily="34" charset="0"/>
              </a:rPr>
              <a:t>Ciclo de masterclass</a:t>
            </a:r>
          </a:p>
          <a:p>
            <a:pPr algn="ctr"/>
            <a:r>
              <a:rPr lang="es-ES" sz="3200" b="1" dirty="0">
                <a:latin typeface="Abadi" panose="020B0604020104020204" pitchFamily="34" charset="0"/>
              </a:rPr>
              <a:t>2024</a:t>
            </a:r>
          </a:p>
        </p:txBody>
      </p:sp>
      <p:pic>
        <p:nvPicPr>
          <p:cNvPr id="4" name="Picture 3" descr="Escritorio iluminado por el sol">
            <a:extLst>
              <a:ext uri="{FF2B5EF4-FFF2-40B4-BE49-F238E27FC236}">
                <a16:creationId xmlns:a16="http://schemas.microsoft.com/office/drawing/2014/main" id="{37815CC6-17A4-7920-4612-FF3CC60EBA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16" r="30124" b="-1"/>
          <a:stretch/>
        </p:blipFill>
        <p:spPr>
          <a:xfrm>
            <a:off x="1" y="10"/>
            <a:ext cx="5215066" cy="6857990"/>
          </a:xfrm>
          <a:custGeom>
            <a:avLst/>
            <a:gdLst/>
            <a:ahLst/>
            <a:cxnLst/>
            <a:rect l="l" t="t" r="r" b="b"/>
            <a:pathLst>
              <a:path w="5215066" h="6845983">
                <a:moveTo>
                  <a:pt x="0" y="0"/>
                </a:moveTo>
                <a:lnTo>
                  <a:pt x="3197713" y="0"/>
                </a:lnTo>
                <a:lnTo>
                  <a:pt x="3259787" y="39795"/>
                </a:lnTo>
                <a:cubicBezTo>
                  <a:pt x="4439462" y="836768"/>
                  <a:pt x="5215066" y="2186425"/>
                  <a:pt x="5215066" y="3717234"/>
                </a:cubicBezTo>
                <a:cubicBezTo>
                  <a:pt x="5215066" y="4788800"/>
                  <a:pt x="4835020" y="5771602"/>
                  <a:pt x="4202364" y="6538204"/>
                </a:cubicBezTo>
                <a:lnTo>
                  <a:pt x="3922635" y="6845983"/>
                </a:lnTo>
                <a:lnTo>
                  <a:pt x="0" y="6845983"/>
                </a:lnTo>
                <a:close/>
              </a:path>
            </a:pathLst>
          </a:custGeom>
        </p:spPr>
      </p:pic>
      <p:cxnSp>
        <p:nvCxnSpPr>
          <p:cNvPr id="26" name="Straight Connector 21">
            <a:extLst>
              <a:ext uri="{FF2B5EF4-FFF2-40B4-BE49-F238E27FC236}">
                <a16:creationId xmlns:a16="http://schemas.microsoft.com/office/drawing/2014/main" id="{E3B95BE3-D5B2-4F38-9A01-17866C9FB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040331" y="4555071"/>
            <a:ext cx="53035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6">
            <a:extLst>
              <a:ext uri="{FF2B5EF4-FFF2-40B4-BE49-F238E27FC236}">
                <a16:creationId xmlns:a16="http://schemas.microsoft.com/office/drawing/2014/main" id="{ADA271CD-3011-4A05-B4A3-80F17946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788152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A3ED2E0-ACFE-681A-764C-F2A3870A83D6}"/>
              </a:ext>
            </a:extLst>
          </p:cNvPr>
          <p:cNvSpPr txBox="1"/>
          <p:nvPr/>
        </p:nvSpPr>
        <p:spPr>
          <a:xfrm>
            <a:off x="5712413" y="1532597"/>
            <a:ext cx="5790810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Jueves 23 mayo – 18.00 a 19.00 </a:t>
            </a:r>
          </a:p>
          <a:p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“Claves para afrontar una entrevista de selección/promoción”, con </a:t>
            </a:r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Susana Muñoz de Miguel</a:t>
            </a:r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s-ES" sz="16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Inscríbete </a:t>
            </a:r>
            <a:r>
              <a:rPr lang="es-ES" sz="16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aquí</a:t>
            </a:r>
            <a:endParaRPr lang="es-ES" sz="1600" b="1" dirty="0">
              <a:latin typeface="Abadi" panose="020B0604020104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ES" sz="1600" dirty="0">
              <a:latin typeface="Abadi" panose="020B0604020104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Jueves 6 Junio – 18.00 a 19.00 </a:t>
            </a:r>
          </a:p>
          <a:p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</a:rPr>
              <a:t>“Cómo crear un perfil de LinkedIn atractivo para las empresas”, con </a:t>
            </a:r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David Díaz Robisco</a:t>
            </a:r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</a:rPr>
              <a:t>. </a:t>
            </a:r>
            <a:r>
              <a:rPr lang="es-ES" sz="16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Inscríbete </a:t>
            </a:r>
            <a:r>
              <a:rPr lang="es-ES" sz="16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aquí</a:t>
            </a:r>
            <a:endParaRPr lang="es-ES" sz="1600" b="1" dirty="0">
              <a:latin typeface="Abadi" panose="020B0604020104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s-ES" sz="1600" b="1" dirty="0">
              <a:solidFill>
                <a:srgbClr val="FFFF00"/>
              </a:solidFill>
              <a:latin typeface="Abadi" panose="020B0604020104020204" pitchFamily="34" charset="0"/>
            </a:endParaRPr>
          </a:p>
          <a:p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Martes18 Junio – 18.00 a 19.00</a:t>
            </a:r>
          </a:p>
          <a:p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“Cómo aprovechar la Inteligencia Artificial en el entorno laboral”, con </a:t>
            </a:r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Nicolás Afonso</a:t>
            </a:r>
            <a:r>
              <a:rPr lang="es-ES" sz="1600" b="1" dirty="0">
                <a:solidFill>
                  <a:srgbClr val="FFFF00"/>
                </a:solidFill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s-ES" sz="16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Inscríbete </a:t>
            </a:r>
            <a:r>
              <a:rPr lang="es-ES" sz="16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aquí</a:t>
            </a:r>
            <a:endParaRPr lang="es-ES" sz="1600" b="1" dirty="0">
              <a:latin typeface="Abadi" panose="020B0604020104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988F0BD-6C05-4E3F-96F4-8F0CF1AEDA3E}"/>
              </a:ext>
            </a:extLst>
          </p:cNvPr>
          <p:cNvSpPr txBox="1"/>
          <p:nvPr/>
        </p:nvSpPr>
        <p:spPr>
          <a:xfrm>
            <a:off x="5847779" y="5202367"/>
            <a:ext cx="5438886" cy="761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Dirigida a todos los </a:t>
            </a:r>
            <a:r>
              <a:rPr lang="es-ES" sz="1600" dirty="0" err="1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alumn@s</a:t>
            </a:r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s-ES" sz="1600" dirty="0" err="1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exalumn@s</a:t>
            </a:r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Cámara</a:t>
            </a:r>
          </a:p>
          <a:p>
            <a:pPr algn="ctr">
              <a:lnSpc>
                <a:spcPct val="200000"/>
              </a:lnSpc>
            </a:pPr>
            <a:r>
              <a:rPr lang="es-ES" sz="1600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Evento gratuito</a:t>
            </a:r>
          </a:p>
        </p:txBody>
      </p:sp>
      <p:pic>
        <p:nvPicPr>
          <p:cNvPr id="16" name="Imagen 15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286271BD-7A20-473C-809A-5CEDE2E5FF8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77" t="10863" r="8536" b="9397"/>
          <a:stretch/>
        </p:blipFill>
        <p:spPr>
          <a:xfrm>
            <a:off x="265219" y="5583048"/>
            <a:ext cx="3681623" cy="1024254"/>
          </a:xfrm>
          <a:prstGeom prst="rect">
            <a:avLst/>
          </a:prstGeom>
        </p:spPr>
      </p:pic>
      <p:pic>
        <p:nvPicPr>
          <p:cNvPr id="18" name="Imagen 17" descr="Logotipo&#10;&#10;Descripción generada automáticamente">
            <a:extLst>
              <a:ext uri="{FF2B5EF4-FFF2-40B4-BE49-F238E27FC236}">
                <a16:creationId xmlns:a16="http://schemas.microsoft.com/office/drawing/2014/main" id="{E9E0F9CE-E764-4037-8906-E6143D88110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958" y="188810"/>
            <a:ext cx="1875827" cy="7796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48FE0AFE-AD24-7608-02C8-053EA2CBADED}"/>
              </a:ext>
            </a:extLst>
          </p:cNvPr>
          <p:cNvSpPr txBox="1"/>
          <p:nvPr/>
        </p:nvSpPr>
        <p:spPr>
          <a:xfrm>
            <a:off x="5956058" y="4670611"/>
            <a:ext cx="5303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Abadi" panose="020B0604020104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FORMATO ONLINE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Headlines">
      <a:dk1>
        <a:sysClr val="windowText" lastClr="000000"/>
      </a:dk1>
      <a:lt1>
        <a:sysClr val="window" lastClr="FFFFFF"/>
      </a:lt1>
      <a:dk2>
        <a:srgbClr val="232C41"/>
      </a:dk2>
      <a:lt2>
        <a:srgbClr val="F6F4EF"/>
      </a:lt2>
      <a:accent1>
        <a:srgbClr val="439EB7"/>
      </a:accent1>
      <a:accent2>
        <a:srgbClr val="E20E65"/>
      </a:accent2>
      <a:accent3>
        <a:srgbClr val="F59324"/>
      </a:accent3>
      <a:accent4>
        <a:srgbClr val="5046B9"/>
      </a:accent4>
      <a:accent5>
        <a:srgbClr val="5CB678"/>
      </a:accent5>
      <a:accent6>
        <a:srgbClr val="9717F7"/>
      </a:accent6>
      <a:hlink>
        <a:srgbClr val="E80095"/>
      </a:hlink>
      <a:folHlink>
        <a:srgbClr val="808080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97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Abadi</vt:lpstr>
      <vt:lpstr>Arial</vt:lpstr>
      <vt:lpstr>Avenir Next LT Pro</vt:lpstr>
      <vt:lpstr>Sitka Banner</vt:lpstr>
      <vt:lpstr>HeadlinesVTI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Encinas</dc:creator>
  <cp:lastModifiedBy>Marco Tejedor_bec</cp:lastModifiedBy>
  <cp:revision>63</cp:revision>
  <dcterms:created xsi:type="dcterms:W3CDTF">2022-04-06T14:15:36Z</dcterms:created>
  <dcterms:modified xsi:type="dcterms:W3CDTF">2024-05-16T12:12:01Z</dcterms:modified>
</cp:coreProperties>
</file>